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00000000000000000" pitchFamily="2"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3969" autoAdjust="0"/>
  </p:normalViewPr>
  <p:slideViewPr>
    <p:cSldViewPr snapToGrid="0">
      <p:cViewPr varScale="1">
        <p:scale>
          <a:sx n="96" d="100"/>
          <a:sy n="96"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dirty="0"/>
              <a:t>VINAY VINCENT 	(18-BCA-110)</a:t>
            </a:r>
          </a:p>
          <a:p>
            <a:r>
              <a:rPr lang="en-IN" dirty="0"/>
              <a:t>BIJESH THOMAS 	(18-BCA-156)</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CONTEXT LEVEL</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LEVEL 1</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2"/>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5948BC5F-567B-4BEF-828E-F87626286745}"/>
              </a:ext>
            </a:extLst>
          </p:cNvPr>
          <p:cNvPicPr>
            <a:picLocks noChangeAspect="1"/>
          </p:cNvPicPr>
          <p:nvPr/>
        </p:nvPicPr>
        <p:blipFill>
          <a:blip r:embed="rId3"/>
          <a:stretch>
            <a:fillRect/>
          </a:stretch>
        </p:blipFill>
        <p:spPr>
          <a:xfrm>
            <a:off x="-69574" y="0"/>
            <a:ext cx="9213574"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B91F503B-8704-419C-831E-4BA4FCA702C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ECBD031-73BC-4E0F-B14E-7C7A51B446B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1C6B2A8B-6AFE-4E63-B866-C98E56B7177B}"/>
              </a:ext>
            </a:extLst>
          </p:cNvPr>
          <p:cNvPicPr>
            <a:picLocks noChangeAspect="1"/>
          </p:cNvPicPr>
          <p:nvPr/>
        </p:nvPicPr>
        <p:blipFill rotWithShape="1">
          <a:blip r:embed="rId3"/>
          <a:srcRect l="7935" t="9663" r="7609" b="12463"/>
          <a:stretch/>
        </p:blipFill>
        <p:spPr>
          <a:xfrm>
            <a:off x="0" y="0"/>
            <a:ext cx="9144000"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09D9E317-9465-40D2-BA49-A8B22443430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t>Table name : </a:t>
            </a:r>
            <a:r>
              <a:rPr lang="en-US" dirty="0" err="1"/>
              <a:t>User_Mst_Table</a:t>
            </a:r>
            <a:br>
              <a:rPr lang="en-US" dirty="0"/>
            </a:br>
            <a:r>
              <a:rPr lang="en-US" dirty="0"/>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t>Table name : </a:t>
            </a:r>
            <a:r>
              <a:rPr lang="en-US" dirty="0" err="1"/>
              <a:t>Hotel_Mst_Table</a:t>
            </a:r>
            <a:br>
              <a:rPr lang="en-US" dirty="0"/>
            </a:br>
            <a:r>
              <a:rPr lang="en-US" dirty="0"/>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910207572"/>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t>Table name : </a:t>
            </a:r>
            <a:r>
              <a:rPr lang="en-US" dirty="0" err="1"/>
              <a:t>Agency_Mst_Table</a:t>
            </a:r>
            <a:br>
              <a:rPr lang="en-US" dirty="0"/>
            </a:br>
            <a:r>
              <a:rPr lang="en-US" dirty="0"/>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608880813"/>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Table name : </a:t>
            </a:r>
            <a:r>
              <a:rPr lang="en-US" dirty="0" err="1"/>
              <a:t>Booking_Mst_Table</a:t>
            </a:r>
            <a:br>
              <a:rPr lang="en-US" dirty="0"/>
            </a:br>
            <a:r>
              <a:rPr lang="en-US" dirty="0"/>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9883092"/>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Package_id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Package_price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latin typeface="Vidaloka" panose="020B0604020202020204" charset="0"/>
              </a:rPr>
              <a:t>Table name : </a:t>
            </a:r>
            <a:r>
              <a:rPr lang="en-US" dirty="0" err="1">
                <a:latin typeface="Vidaloka" panose="020B0604020202020204" charset="0"/>
              </a:rPr>
              <a:t>Package_Mst_Table</a:t>
            </a:r>
            <a:endParaRPr lang="en-US" dirty="0">
              <a:latin typeface="Vidaloka" panose="020B0604020202020204" charset="0"/>
            </a:endParaRPr>
          </a:p>
          <a:p>
            <a:r>
              <a:rPr lang="en-US" dirty="0">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Payment_Mst_Tbl</a:t>
            </a:r>
            <a:endParaRPr lang="en-IN" sz="1600" dirty="0">
              <a:latin typeface="Vidaloka" panose="020B0604020202020204" charset="0"/>
            </a:endParaRPr>
          </a:p>
          <a:p>
            <a:r>
              <a:rPr lang="en-IN" sz="1600" dirty="0">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Complaint_Mst_Tbl</a:t>
            </a:r>
            <a:endParaRPr lang="en-IN" sz="1600" dirty="0">
              <a:latin typeface="Vidaloka" panose="020B0604020202020204" charset="0"/>
            </a:endParaRPr>
          </a:p>
          <a:p>
            <a:r>
              <a:rPr lang="en-IN" sz="1600" dirty="0">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Feedback_Mst_Tbl</a:t>
            </a:r>
            <a:endParaRPr lang="en-IN" sz="1600" dirty="0">
              <a:latin typeface="Vidaloka" panose="020B0604020202020204" charset="0"/>
            </a:endParaRPr>
          </a:p>
          <a:p>
            <a:r>
              <a:rPr lang="en-IN" sz="1600" dirty="0">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State_Table</a:t>
            </a:r>
            <a:endParaRPr lang="en-IN" sz="1600" dirty="0">
              <a:latin typeface="Vidaloka" panose="020B0604020202020204" charset="0"/>
            </a:endParaRPr>
          </a:p>
          <a:p>
            <a:r>
              <a:rPr lang="en-IN" sz="1600" dirty="0">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City_Table</a:t>
            </a:r>
            <a:endParaRPr lang="en-IN" sz="1600" dirty="0">
              <a:latin typeface="Vidaloka" panose="020B0604020202020204" charset="0"/>
            </a:endParaRPr>
          </a:p>
          <a:p>
            <a:r>
              <a:rPr lang="en-IN" sz="1600" dirty="0">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2635</TotalTime>
  <Words>2269</Words>
  <Application>Microsoft Office PowerPoint</Application>
  <PresentationFormat>On-screen Show (16:9)</PresentationFormat>
  <Paragraphs>561</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Vidaloka</vt:lpstr>
      <vt:lpstr>Wingdings</vt:lpstr>
      <vt:lpstr>AR ESSENCE</vt:lpstr>
      <vt:lpstr>Tinos</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Bijesh Thomas</cp:lastModifiedBy>
  <cp:revision>79</cp:revision>
  <dcterms:modified xsi:type="dcterms:W3CDTF">2020-11-08T18:47:40Z</dcterms:modified>
</cp:coreProperties>
</file>